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10.bin" ContentType="application/vnd.ms-office.activeX"/>
  <Override PartName="/ppt/activeX/activeX10.xml" ContentType="application/vnd.ms-office.activeX+xml"/>
  <Override PartName="/ppt/activeX/activeX11.bin" ContentType="application/vnd.ms-office.activeX"/>
  <Override PartName="/ppt/activeX/activeX1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activeX/activeX7.bin" ContentType="application/vnd.ms-office.activeX"/>
  <Override PartName="/ppt/activeX/activeX7.xml" ContentType="application/vnd.ms-office.activeX+xml"/>
  <Override PartName="/ppt/activeX/activeX8.bin" ContentType="application/vnd.ms-office.activeX"/>
  <Override PartName="/ppt/activeX/activeX8.xml" ContentType="application/vnd.ms-office.activeX+xml"/>
  <Override PartName="/ppt/activeX/activeX9.bin" ContentType="application/vnd.ms-office.activeX"/>
  <Override PartName="/ppt/activeX/activeX9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1" Type="http://schemas.openxmlformats.org/officeDocument/2006/relationships/control" Target="../activeX/activeX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1" Type="http://schemas.openxmlformats.org/officeDocument/2006/relationships/control" Target="../activeX/activeX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control" Target="../activeX/activeX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control" Target="../activeX/activeX1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control" Target="../activeX/activeX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control" Target="../activeX/activeX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wmf"/><Relationship Id="rId2" Type="http://schemas.openxmlformats.org/officeDocument/2006/relationships/control" Target="../activeX/activeX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control" Target="../activeX/activeX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1" Type="http://schemas.openxmlformats.org/officeDocument/2006/relationships/control" Target="../activeX/activeX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control" Target="../activeX/activeX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2295"/>
            <a:ext cx="9144000" cy="1397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ym typeface="+mn-ea"/>
              </a:rPr>
              <a:t>Öngerilimsiz PN Birleşimi</a:t>
            </a:r>
            <a:br>
              <a:rPr lang="tr-T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8533765" imgH="4457065"/>
        </mc:Choice>
        <mc:Fallback>
          <p:control name="" r:id="rId1" imgW="8533765" imgH="4457065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828800" y="1200150"/>
                  <a:ext cx="8533765" cy="445706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tr-TR" dirty="0" smtClean="0">
                <a:sym typeface="+mn-ea"/>
              </a:rPr>
              <a:t>Seri Kırpıcı-1</a:t>
            </a:r>
            <a:br>
              <a:rPr lang="tr-TR" dirty="0"/>
            </a:b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9881870" imgH="5097780"/>
        </mc:Choice>
        <mc:Fallback>
          <p:control name="" r:id="rId1" imgW="9881870" imgH="509778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36320" y="1200150"/>
                  <a:ext cx="9881870" cy="509778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dirty="0" smtClean="0">
                <a:sym typeface="+mn-ea"/>
              </a:rPr>
              <a:t>Seri Kırpıcı-2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0251440" imgH="5333365"/>
        </mc:Choice>
        <mc:Fallback>
          <p:control name="" r:id="rId1" imgW="10251440" imgH="5333365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7550" y="1200150"/>
                  <a:ext cx="10251440" cy="533336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tr-TR" dirty="0" smtClean="0">
                <a:sym typeface="+mn-ea"/>
              </a:rPr>
              <a:t>Paralel Kırpıcı-1</a:t>
            </a:r>
            <a:br>
              <a:rPr lang="tr-TR" dirty="0"/>
            </a:b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0539730" imgH="5180965"/>
        </mc:Choice>
        <mc:Fallback>
          <p:control name="" r:id="rId1" imgW="10539730" imgH="5180965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65480" y="1200150"/>
                  <a:ext cx="10539730" cy="518096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dirty="0" smtClean="0">
                <a:sym typeface="+mn-ea"/>
              </a:rPr>
              <a:t>Paralel Kırpıcı-2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0168890" imgH="5266690"/>
        </mc:Choice>
        <mc:Fallback>
          <p:control name="" r:id="rId1" imgW="10168890" imgH="526669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02665" y="1200150"/>
                  <a:ext cx="10168890" cy="526669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tr-TR" dirty="0" smtClean="0">
                <a:sym typeface="+mn-ea"/>
              </a:rPr>
              <a:t>Öngerilimsiz PN Birleşimi</a:t>
            </a:r>
            <a:br>
              <a:rPr lang="tr-TR" dirty="0"/>
            </a:br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7" t="35506" r="27528" b="30037"/>
          <a:stretch>
            <a:fillRect/>
          </a:stretch>
        </p:blipFill>
        <p:spPr bwMode="auto">
          <a:xfrm>
            <a:off x="1868170" y="1024890"/>
            <a:ext cx="829056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dirty="0" smtClean="0">
                <a:sym typeface="+mn-ea"/>
              </a:rPr>
              <a:t>Ters Polarma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8843645" imgH="4521835"/>
        </mc:Choice>
        <mc:Fallback>
          <p:control name="" r:id="rId1" imgW="8843645" imgH="4521835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18920" y="1200150"/>
                  <a:ext cx="8843645" cy="452183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dirty="0" smtClean="0">
                <a:sym typeface="+mn-ea"/>
              </a:rPr>
              <a:t>Ters Polarma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4" t="35206" r="27528" b="26591"/>
          <a:stretch>
            <a:fillRect/>
          </a:stretch>
        </p:blipFill>
        <p:spPr bwMode="auto">
          <a:xfrm>
            <a:off x="1770380" y="1478280"/>
            <a:ext cx="829056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dirty="0" smtClean="0">
                <a:sym typeface="+mn-ea"/>
              </a:rPr>
              <a:t>Doğru Polarma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9889490" imgH="5322570"/>
        </mc:Choice>
        <mc:Fallback>
          <p:control name="" r:id="rId1" imgW="9889490" imgH="532257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57300" y="1200150"/>
                  <a:ext cx="9889490" cy="532257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dirty="0" smtClean="0">
                <a:sym typeface="+mn-ea"/>
              </a:rPr>
              <a:t>Diyot DC Direnç Hesabı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05" y="280670"/>
            <a:ext cx="4249420" cy="334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" name="" r:id="rId2" imgW="7269480" imgH="2957195"/>
        </mc:Choice>
        <mc:Fallback>
          <p:control name="" r:id="rId2" imgW="7269480" imgH="2957195">
            <p:pic>
              <p:nvPicPr>
                <p:cNvPr id="0" name="Host Control 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98040" y="3627755"/>
                  <a:ext cx="7269480" cy="295719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240"/>
          </a:xfrm>
        </p:spPr>
        <p:txBody>
          <a:bodyPr/>
          <a:p>
            <a:r>
              <a:rPr lang="tr-TR" dirty="0" smtClean="0">
                <a:sym typeface="+mn-ea"/>
              </a:rPr>
              <a:t>Seri Diyot Devresi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9765030" imgH="5349875"/>
        </mc:Choice>
        <mc:Fallback>
          <p:control name="" r:id="rId1" imgW="9765030" imgH="5349875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70940" y="1117600"/>
                  <a:ext cx="9765030" cy="53498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tr-TR" dirty="0" smtClean="0">
                <a:sym typeface="+mn-ea"/>
              </a:rPr>
              <a:t>Yarım Dalga Doğrultucu</a:t>
            </a:r>
            <a:br>
              <a:rPr lang="tr-TR" dirty="0"/>
            </a:b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0046970" imgH="5063490"/>
        </mc:Choice>
        <mc:Fallback>
          <p:control name="" r:id="rId1" imgW="10046970" imgH="506349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38200" y="1200150"/>
                  <a:ext cx="10046970" cy="506349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tr-TR" dirty="0" smtClean="0">
                <a:sym typeface="+mn-ea"/>
              </a:rPr>
              <a:t>Tam Dalga(Köprü Tipi) Doğrultma</a:t>
            </a:r>
            <a:br>
              <a:rPr lang="tr-TR" dirty="0"/>
            </a:b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0367010" imgH="5148580"/>
        </mc:Choice>
        <mc:Fallback>
          <p:control name="" r:id="rId1" imgW="10367010" imgH="514858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38200" y="1200150"/>
                  <a:ext cx="10367010" cy="514858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Presentation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Öngerilimsiz PN Birleşimi </dc:title>
  <dc:creator>afuatboz</dc:creator>
  <cp:lastModifiedBy>afuatboz</cp:lastModifiedBy>
  <cp:revision>1</cp:revision>
  <dcterms:created xsi:type="dcterms:W3CDTF">2017-02-07T10:54:01Z</dcterms:created>
  <dcterms:modified xsi:type="dcterms:W3CDTF">2017-02-07T10:54:01Z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