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ctiveX/activeX1.bin" ContentType="application/vnd.ms-office.activeX"/>
  <Override PartName="/ppt/activeX/activeX1.xml" ContentType="application/vnd.ms-office.activeX+xml"/>
  <Override PartName="/ppt/activeX/activeX2.bin" ContentType="application/vnd.ms-office.activeX"/>
  <Override PartName="/ppt/activeX/activeX2.xml" ContentType="application/vnd.ms-office.activeX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1" Type="http://schemas.openxmlformats.org/officeDocument/2006/relationships/control" Target="../activeX/activeX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control" Target="../activeX/activ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2295"/>
            <a:ext cx="9144000" cy="1397000"/>
          </a:xfrm>
        </p:spPr>
        <p:txBody>
          <a:bodyPr>
            <a:normAutofit fontScale="90000"/>
          </a:bodyPr>
          <a:lstStyle/>
          <a:p>
            <a:r>
              <a:rPr lang="tr-TR" dirty="0"/>
              <a:t>Sabit Giriş Gerilimi(Vi)</a:t>
            </a:r>
            <a:br>
              <a:rPr lang="tr-T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" name="" r:id="rId1" imgW="10464165" imgH="5083810"/>
        </mc:Choice>
        <mc:Fallback>
          <p:control name="" r:id="rId1" imgW="10464165" imgH="5083810">
            <p:pic>
              <p:nvPicPr>
                <p:cNvPr id="0" name="Host Control  4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54050" y="1200150"/>
                  <a:ext cx="10464165" cy="508381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tr-TR" dirty="0">
                <a:sym typeface="+mn-ea"/>
              </a:rPr>
              <a:t>Sabit Yük Direnci(RL)</a:t>
            </a:r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" name="" r:id="rId1" imgW="10497185" imgH="5154930"/>
        </mc:Choice>
        <mc:Fallback>
          <p:control name="" r:id="rId1" imgW="10497185" imgH="5154930">
            <p:pic>
              <p:nvPicPr>
                <p:cNvPr id="0" name="Host Control  4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68655" y="1397635"/>
                  <a:ext cx="10497185" cy="515493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WPS Presentation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Calibri</vt:lpstr>
      <vt:lpstr>Microsoft YaHei</vt:lpstr>
      <vt:lpstr>Office Theme</vt:lpstr>
      <vt:lpstr>Öngerilimsiz PN Birleşimi </vt:lpstr>
      <vt:lpstr>Öngerilimsiz PN Birleşimi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Öngerilimsiz PN Birleşimi </dc:title>
  <dc:creator>afuatboz</dc:creator>
  <cp:lastModifiedBy>afuatboz</cp:lastModifiedBy>
  <cp:revision>3</cp:revision>
  <dcterms:created xsi:type="dcterms:W3CDTF">2017-02-07T10:54:00Z</dcterms:created>
  <dcterms:modified xsi:type="dcterms:W3CDTF">2017-02-13T08:30:28Z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