
<file path=[Content_Types].xml><?xml version="1.0" encoding="utf-8"?>
<Types xmlns="http://schemas.openxmlformats.org/package/2006/content-types">
  <Default Extension="jpeg" ContentType="image/jpeg"/>
  <Default Extension="vml" ContentType="application/vnd.openxmlformats-officedocument.vmlDrawing"/>
  <Default Extension="wmf" ContentType="image/x-w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activeX/activeX1.bin" ContentType="application/vnd.ms-office.activeX"/>
  <Override PartName="/ppt/activeX/activeX1.xml" ContentType="application/vnd.ms-office.activeX+xml"/>
  <Override PartName="/ppt/activeX/activeX2.bin" ContentType="application/vnd.ms-office.activeX"/>
  <Override PartName="/ppt/activeX/activeX2.xml" ContentType="application/vnd.ms-office.activeX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2" autoAdjust="0"/>
    <p:restoredTop sz="94660"/>
  </p:normalViewPr>
  <p:slideViewPr>
    <p:cSldViewPr snapToGrid="0">
      <p:cViewPr varScale="1">
        <p:scale>
          <a:sx n="53" d="100"/>
          <a:sy n="53" d="100"/>
        </p:scale>
        <p:origin x="18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tableStyles" Target="tableStyles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_rels/activeX2.xml.rels><?xml version="1.0" encoding="UTF-8" standalone="yes"?>
<Relationships xmlns="http://schemas.openxmlformats.org/package/2006/relationships"><Relationship Id="rId1" Type="http://schemas.microsoft.com/office/2006/relationships/activeXControlBinary" Target="activeX2.bin"/></Relationships>
</file>

<file path=ppt/activeX/activeX1.xml><?xml version="1.0" encoding="utf-8"?>
<ax:ocx xmlns:ax="http://schemas.microsoft.com/office/2006/activeX" xmlns:r="http://schemas.openxmlformats.org/officeDocument/2006/relationships" ax:classid="{D27CDB6E-AE6D-11CF-96B8-444553540000}" ax:persistence="persistStorage" r:id="rId1"/>
</file>

<file path=ppt/activeX/activeX2.xml><?xml version="1.0" encoding="utf-8"?>
<ax:ocx xmlns:ax="http://schemas.microsoft.com/office/2006/activeX" xmlns:r="http://schemas.openxmlformats.org/officeDocument/2006/relationships" ax:classid="{D27CDB6E-AE6D-11CF-96B8-444553540000}" ax:persistence="persistStorage" r:id="rId1"/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1.v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1.wmf"/><Relationship Id="rId1" Type="http://schemas.openxmlformats.org/officeDocument/2006/relationships/control" Target="../activeX/activeX1.xml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2.v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2.wmf"/><Relationship Id="rId1" Type="http://schemas.openxmlformats.org/officeDocument/2006/relationships/control" Target="../activeX/activeX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582295"/>
            <a:ext cx="9144000" cy="1397000"/>
          </a:xfrm>
        </p:spPr>
        <p:txBody>
          <a:bodyPr>
            <a:normAutofit fontScale="90000"/>
          </a:bodyPr>
          <a:lstStyle/>
          <a:p>
            <a:r>
              <a:rPr lang="tr-TR" dirty="0"/>
              <a:t>Sabit Giriş Gerilimi(Vi)</a:t>
            </a:r>
            <a:br>
              <a:rPr lang="tr-TR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controls>
      <mc:AlternateContent xmlns:mc="http://schemas.openxmlformats.org/markup-compatibility/2006">
        <mc:Choice xmlns:v="urn:schemas-microsoft-com:vml" Requires="v">
          <p:control spid="5" name="" r:id="rId1" imgW="10464165" imgH="5083810"/>
        </mc:Choice>
        <mc:Fallback>
          <p:control name="" r:id="rId1" imgW="10464165" imgH="5083810">
            <p:pic>
              <p:nvPicPr>
                <p:cNvPr id="0" name="Host Control  4"/>
                <p:cNvPicPr/>
                <p:nvPr/>
              </p:nvPicPr>
              <p:blipFill>
                <a:blip r:embed="rId2"/>
                <a:stretch>
                  <a:fillRect/>
                </a:stretch>
              </p:blipFill>
              <p:spPr>
                <a:xfrm>
                  <a:off x="654050" y="1200150"/>
                  <a:ext cx="10464165" cy="5083810"/>
                </a:xfrm>
                <a:prstGeom prst="rect">
                  <a:avLst/>
                </a:prstGeom>
              </p:spPr>
            </p:pic>
          </p:control>
        </mc:Fallback>
      </mc:AlternateContent>
    </p:controls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p>
            <a:r>
              <a:rPr lang="tr-TR" dirty="0">
                <a:sym typeface="+mn-ea"/>
              </a:rPr>
              <a:t>Sabit Yük Direnci(RL)</a:t>
            </a:r>
            <a:endParaRPr lang="en-US"/>
          </a:p>
        </p:txBody>
      </p:sp>
    </p:spTree>
    <p:controls>
      <mc:AlternateContent xmlns:mc="http://schemas.openxmlformats.org/markup-compatibility/2006">
        <mc:Choice xmlns:v="urn:schemas-microsoft-com:vml" Requires="v">
          <p:control spid="5" name="" r:id="rId1" imgW="10497185" imgH="5154930"/>
        </mc:Choice>
        <mc:Fallback>
          <p:control name="" r:id="rId1" imgW="10497185" imgH="5154930">
            <p:pic>
              <p:nvPicPr>
                <p:cNvPr id="0" name="Host Control  4"/>
                <p:cNvPicPr/>
                <p:nvPr/>
              </p:nvPicPr>
              <p:blipFill>
                <a:blip r:embed="rId2"/>
                <a:stretch>
                  <a:fillRect/>
                </a:stretch>
              </p:blipFill>
              <p:spPr>
                <a:xfrm>
                  <a:off x="668655" y="1397635"/>
                  <a:ext cx="10497185" cy="5154930"/>
                </a:xfrm>
                <a:prstGeom prst="rect">
                  <a:avLst/>
                </a:prstGeom>
              </p:spPr>
            </p:pic>
          </p:control>
        </mc:Fallback>
      </mc:AlternateContent>
    </p:controls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46</Words>
  <Application>WPS Presentation</Application>
  <PresentationFormat>Widescreen</PresentationFormat>
  <Paragraphs>4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9" baseType="lpstr">
      <vt:lpstr>Arial</vt:lpstr>
      <vt:lpstr>SimSun</vt:lpstr>
      <vt:lpstr>Wingdings</vt:lpstr>
      <vt:lpstr>Calibri Light</vt:lpstr>
      <vt:lpstr>Calibri</vt:lpstr>
      <vt:lpstr>Microsoft YaHei</vt:lpstr>
      <vt:lpstr>Office Theme</vt:lpstr>
      <vt:lpstr>Öngerilimsiz PN Birleşimi </vt:lpstr>
      <vt:lpstr>Öngerilimsiz PN Birleşimi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Öngerilimsiz PN Birleşimi </dc:title>
  <dc:creator>afuatboz</dc:creator>
  <cp:lastModifiedBy>afuatboz</cp:lastModifiedBy>
  <cp:revision>3</cp:revision>
  <dcterms:created xsi:type="dcterms:W3CDTF">2017-02-07T10:54:00Z</dcterms:created>
  <dcterms:modified xsi:type="dcterms:W3CDTF">2017-02-13T08:30:28Z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1033-10.2.0.5811</vt:lpwstr>
  </property>
</Properties>
</file>