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activeX/activeX2.bin" ContentType="application/vnd.ms-office.activeX"/>
  <Override PartName="/ppt/activeX/activeX2.xml" ContentType="application/vnd.ms-office.activeX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wmf"/><Relationship Id="rId1" Type="http://schemas.openxmlformats.org/officeDocument/2006/relationships/control" Target="../activeX/activeX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control" Target="../activeX/activeX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2295"/>
            <a:ext cx="9144000" cy="1397000"/>
          </a:xfrm>
        </p:spPr>
        <p:txBody>
          <a:bodyPr>
            <a:normAutofit fontScale="90000"/>
          </a:bodyPr>
          <a:lstStyle/>
          <a:p>
            <a:r>
              <a:rPr lang="tr-TR" dirty="0"/>
              <a:t>NPN Transistör Yapısı</a:t>
            </a:r>
            <a:br>
              <a:rPr lang="tr-TR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6" name="" r:id="rId1" imgW="10017125" imgH="5363845"/>
        </mc:Choice>
        <mc:Fallback>
          <p:control name="" r:id="rId1" imgW="10017125" imgH="5363845">
            <p:pic>
              <p:nvPicPr>
                <p:cNvPr id="0" name="Host Control  5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217930" y="1200150"/>
                  <a:ext cx="10017125" cy="5363845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tr-TR" dirty="0">
                <a:sym typeface="+mn-ea"/>
              </a:rPr>
              <a:t>PNP Transistör Yapısı</a:t>
            </a:r>
            <a:br>
              <a:rPr lang="tr-TR" dirty="0">
                <a:sym typeface="+mn-ea"/>
              </a:rPr>
            </a:br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" name="" r:id="rId1" imgW="9909175" imgH="5405120"/>
        </mc:Choice>
        <mc:Fallback>
          <p:control name="" r:id="rId1" imgW="9909175" imgH="5405120">
            <p:pic>
              <p:nvPicPr>
                <p:cNvPr id="0" name="Host Control  3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294130" y="1208405"/>
                  <a:ext cx="9909175" cy="540512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WPS Presentation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Office Theme</vt:lpstr>
      <vt:lpstr>Sabit Giriş Gerilimi(Vi) </vt:lpstr>
      <vt:lpstr>Sabit Yük Direnci(RL)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Öngerilimsiz PN Birleşimi </dc:title>
  <dc:creator>afuatboz</dc:creator>
  <cp:lastModifiedBy>afuatboz</cp:lastModifiedBy>
  <cp:revision>5</cp:revision>
  <dcterms:created xsi:type="dcterms:W3CDTF">2017-02-07T10:54:00Z</dcterms:created>
  <dcterms:modified xsi:type="dcterms:W3CDTF">2017-02-17T14:19:33Z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