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activeX/activeX2.bin" ContentType="application/vnd.ms-office.activeX"/>
  <Override PartName="/ppt/activeX/activeX2.xml" ContentType="application/vnd.ms-office.activeX+xml"/>
  <Override PartName="/ppt/activeX/activeX3.bin" ContentType="application/vnd.ms-office.activeX"/>
  <Override PartName="/ppt/activeX/activeX3.xml" ContentType="application/vnd.ms-office.activeX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control" Target="../activeX/activeX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control" Target="../activeX/activeX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2295"/>
            <a:ext cx="9144000" cy="1397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ym typeface="+mn-ea"/>
              </a:rPr>
              <a:t>BJT DC Polarma Devresi-1</a:t>
            </a:r>
            <a:br>
              <a:rPr lang="tr-T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" name="" r:id="rId1" imgW="10907395" imgH="5515610"/>
        </mc:Choice>
        <mc:Fallback>
          <p:control name="" r:id="rId1" imgW="10907395" imgH="5515610">
            <p:pic>
              <p:nvPicPr>
                <p:cNvPr id="0" name="Host Control  4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72135" y="1200150"/>
                  <a:ext cx="10907395" cy="551561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tr-TR" dirty="0" smtClean="0">
                <a:sym typeface="+mn-ea"/>
              </a:rPr>
              <a:t>BJT DC Polarma Devresi-2</a:t>
            </a:r>
            <a:br>
              <a:rPr lang="tr-TR" dirty="0"/>
            </a:br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" name="" r:id="rId1" imgW="11371580" imgH="5886450"/>
        </mc:Choice>
        <mc:Fallback>
          <p:control name="" r:id="rId1" imgW="11371580" imgH="5886450">
            <p:pic>
              <p:nvPicPr>
                <p:cNvPr id="0" name="Host Control  4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75285" y="975360"/>
                  <a:ext cx="11371580" cy="588645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dirty="0" smtClean="0">
                <a:sym typeface="+mn-ea"/>
              </a:rPr>
              <a:t>BJT DC Polarma Devresi-3</a:t>
            </a:r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" name="" r:id="rId1" imgW="11743690" imgH="5875655"/>
        </mc:Choice>
        <mc:Fallback>
          <p:control name="" r:id="rId1" imgW="11743690" imgH="5875655">
            <p:pic>
              <p:nvPicPr>
                <p:cNvPr id="0" name="Host Control  2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88595" y="1200150"/>
                  <a:ext cx="11743690" cy="5875655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WPS Presentation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Calibri Light</vt:lpstr>
      <vt:lpstr>Calibri</vt:lpstr>
      <vt:lpstr>Microsoft YaHei</vt:lpstr>
      <vt:lpstr>Office Theme</vt:lpstr>
      <vt:lpstr>Öngerilimsiz PN Birleşimi </vt:lpstr>
      <vt:lpstr>Öngerilimsiz PN Birleşimi </vt:lpstr>
      <vt:lpstr>Ters Polarma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Öngerilimsiz PN Birleşimi </dc:title>
  <dc:creator>afuatboz</dc:creator>
  <cp:lastModifiedBy>afuatboz</cp:lastModifiedBy>
  <cp:revision>2</cp:revision>
  <dcterms:created xsi:type="dcterms:W3CDTF">2017-02-07T10:54:00Z</dcterms:created>
  <dcterms:modified xsi:type="dcterms:W3CDTF">2017-02-24T14:00:03Z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